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414" r:id="rId3"/>
    <p:sldId id="415" r:id="rId4"/>
    <p:sldId id="416" r:id="rId5"/>
    <p:sldId id="417" r:id="rId6"/>
    <p:sldId id="418" r:id="rId7"/>
    <p:sldId id="419" r:id="rId8"/>
    <p:sldId id="420" r:id="rId9"/>
    <p:sldId id="421" r:id="rId10"/>
    <p:sldId id="422" r:id="rId11"/>
    <p:sldId id="423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-7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6A91D-8675-4D5C-BD2C-5F29388BB49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D86F5-66A8-46F0-B680-D1E9194773E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319B-8AE6-4ADC-9692-3751621050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E20D-6BC4-4239-976E-41BAAE77A3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319B-8AE6-4ADC-9692-3751621050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E20D-6BC4-4239-976E-41BAAE77A3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319B-8AE6-4ADC-9692-3751621050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E20D-6BC4-4239-976E-41BAAE77A3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319B-8AE6-4ADC-9692-3751621050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E20D-6BC4-4239-976E-41BAAE77A3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319B-8AE6-4ADC-9692-3751621050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E20D-6BC4-4239-976E-41BAAE77A3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319B-8AE6-4ADC-9692-3751621050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E20D-6BC4-4239-976E-41BAAE77A3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319B-8AE6-4ADC-9692-3751621050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E20D-6BC4-4239-976E-41BAAE77A3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319B-8AE6-4ADC-9692-3751621050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E20D-6BC4-4239-976E-41BAAE77A3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319B-8AE6-4ADC-9692-3751621050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E20D-6BC4-4239-976E-41BAAE77A3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319B-8AE6-4ADC-9692-3751621050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E20D-6BC4-4239-976E-41BAAE77A3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319B-8AE6-4ADC-9692-3751621050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E20D-6BC4-4239-976E-41BAAE77A3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11319B-8AE6-4ADC-9692-3751621050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2BE20D-6BC4-4239-976E-41BAAE77A3E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4" name="图片 1" descr="26秋 八上 Unit 2 背记手册_页面_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70" name="图片 1" descr="26秋 八上 Unit 2 背记手册_页面_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90" name="图片 1" descr="26秋 八上 Unit 2 背记手册_页面_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6" name="图片 1" descr="26秋 八上 Unit 2 背记手册_页面_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6" name="图片 1" descr="26秋 八上 Unit 2 背记手册_页面_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自定义</PresentationFormat>
  <Paragraphs>0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成都1 诚商</dc:creator>
  <cp:lastModifiedBy>Administrator</cp:lastModifiedBy>
  <cp:revision>6</cp:revision>
  <dcterms:created xsi:type="dcterms:W3CDTF">2026-08-05T01:25:00Z</dcterms:created>
  <dcterms:modified xsi:type="dcterms:W3CDTF">2026-09-21T06:57:17Z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2052-11.8.2.9015</vt:lpwstr>
  </property>
</Properties>
</file>